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AF1A8-A587-6E4D-A488-F388D39F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603BB7-F0DE-A145-8288-8CCB49E8B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693583-F9D5-0648-8994-11FFC96B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95FF2E-292E-B445-AB62-1862B16D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DDF4E2-45EF-024D-8BAA-BC8DB6A8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87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B228A3-18C4-9543-A027-BFC2BDA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D89064-F583-1340-BD97-E7C6F2149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6A0839-212A-FB42-A65E-95EF30CD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97DEE-5F78-294B-9A6D-35CA8E0A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A15F97-930B-614F-90F7-33AD4D80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C07E97A-FB1E-1A4A-A379-6E5112817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7012305-63C7-C04E-9CDC-4832FE277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F8C1A8-A32D-A24E-9E3B-EAB4A678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28C20-498E-D841-BB8F-268B7DD0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40B518-457B-CF46-A549-99AF7060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2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84778-87E3-624B-8077-2E11A4F0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21DA09-BF85-9343-9D29-265DBC9C7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72EC4E-002E-6140-AFDD-EC9A2DE8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6926C8-A484-3D4C-8157-CC12E2CD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546982-6F61-6944-A764-C8FE53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2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67D56-EF9D-584A-99D3-F28BA3DA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DE9927-59F1-F546-9D2C-AD9D93A6B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5AB96A-7335-B44D-8F6C-53A0A1BF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55F815-3FB3-C541-AEE7-B32B3D9F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FBD9C-6922-DF42-B0FC-EA9E5DD3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1C0EAE-D941-4347-88B3-D5C52FC7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543A4C-9964-2044-BD4E-972C9D9D2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5EA674-7C18-0C44-93EC-4C93E6FBB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FA9F02-4D70-B84D-98D2-5F6694AA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57F797-2B4E-DD44-8990-C0717408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3B768E-15AF-1A46-947D-FA7973B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93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B732-4604-114F-8F5D-1D0F342E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679B5F-9BAA-9F4B-887B-8D217E2FB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BB9D6B-2A4A-D74A-8A31-5E7257C0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9305F66-65FD-CA45-949D-ECF20278C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89AD737-A65E-6F4E-9C90-4220691C4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81987E-2712-3943-AB1E-79CA729AB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68A0ED-8EA6-7D45-96BB-D9E0A7BD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FA9A7D6-427A-B44D-803C-CABC06FD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65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E8A405-73D6-2D49-B9BF-ED27A26D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DA2AD8-AE11-CC43-8DD9-F5533556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4F78CD-755B-3445-A081-A96B378C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B80EF3C-94F1-3847-86AF-4B9ACF75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EC8A26-BC79-0349-AF94-3918274A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E9B56D-395E-CB4E-B53B-FEB6CD91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A0D6CD-141E-DA41-9099-7899A42F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2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8B00EA-AE33-054D-B034-2194635D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BDB82E-B1FC-AD4C-9B2E-789B90B5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D9CC2E-2BD7-7845-8F2C-2A9A924B2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B04EC8-DE3D-6743-9966-584C806E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DEE190-CB3D-C44D-B9E5-75423350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3B1AA7-0F5A-FA4B-B7EC-7D4F3E01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E76BDA-FBF6-5A43-90CD-165D7957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9F77B9-C50C-634D-8758-ABB1C1C80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3D79E6-EFBA-B442-B5EF-B8107980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B6FE2F-15CA-8E44-8587-0A15508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317620-BF74-2347-8575-28BE3A96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A19436-5C5E-7E42-98B2-161BE21E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0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03B14D-4013-5149-9EF9-2850F5B7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80F42F-361B-3E47-ABFD-B1E6F7FC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F504C-04AD-4249-8A52-C1A3B6DB5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D7F-AC39-274C-9574-D2B601539396}" type="datetimeFigureOut">
              <a:rPr kumimoji="1" lang="ja-JP" altLang="en-US" smtClean="0"/>
              <a:t>2023/10/7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9C8120-B003-E944-8DCE-D38C34A7E4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8A51B-D918-0A49-8A4D-4066149BF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2CDA-7C0B-DC4B-8898-A7BB12B7E5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3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3A15E8-09CD-2249-8338-BBEC5DCE2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972305-C7B6-CB4C-A8EE-707DEAB1B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19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5FA9B-0E16-674B-AC97-0433433A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A64DF60-F915-C44D-95A3-1698324B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50" y="807608"/>
            <a:ext cx="11252750" cy="6050392"/>
          </a:xfrm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D93484E3-E0A5-3441-8B98-EA847179AC31}"/>
              </a:ext>
            </a:extLst>
          </p:cNvPr>
          <p:cNvSpPr/>
          <p:nvPr/>
        </p:nvSpPr>
        <p:spPr>
          <a:xfrm>
            <a:off x="7335672" y="1530184"/>
            <a:ext cx="545910" cy="435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9F93F0CE-A8BB-8F41-9F34-629BF0A04CF2}"/>
              </a:ext>
            </a:extLst>
          </p:cNvPr>
          <p:cNvSpPr/>
          <p:nvPr/>
        </p:nvSpPr>
        <p:spPr>
          <a:xfrm>
            <a:off x="6660108" y="1850184"/>
            <a:ext cx="1897038" cy="30198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1281BE8C-0B04-C949-B99B-C09A4224D99A}"/>
              </a:ext>
            </a:extLst>
          </p:cNvPr>
          <p:cNvSpPr/>
          <p:nvPr/>
        </p:nvSpPr>
        <p:spPr>
          <a:xfrm>
            <a:off x="6045958" y="2243989"/>
            <a:ext cx="3316406" cy="399303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372028-04F3-DB4F-B4EF-A896876CFE4B}"/>
              </a:ext>
            </a:extLst>
          </p:cNvPr>
          <p:cNvSpPr txBox="1"/>
          <p:nvPr/>
        </p:nvSpPr>
        <p:spPr>
          <a:xfrm>
            <a:off x="6096000" y="1480852"/>
            <a:ext cx="166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</a:rPr>
              <a:t>薬物療法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F4091F-6CF4-E54B-A914-9BBC2DB40DCA}"/>
              </a:ext>
            </a:extLst>
          </p:cNvPr>
          <p:cNvSpPr txBox="1"/>
          <p:nvPr/>
        </p:nvSpPr>
        <p:spPr>
          <a:xfrm>
            <a:off x="4954138" y="1828745"/>
            <a:ext cx="170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FF00"/>
                </a:solidFill>
              </a:rPr>
              <a:t>認知行動療法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6EA34D-321D-5D41-820E-5AC47E06855B}"/>
              </a:ext>
            </a:extLst>
          </p:cNvPr>
          <p:cNvSpPr txBox="1"/>
          <p:nvPr/>
        </p:nvSpPr>
        <p:spPr>
          <a:xfrm>
            <a:off x="7074089" y="3832804"/>
            <a:ext cx="161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>
                <a:solidFill>
                  <a:srgbClr val="00B050"/>
                </a:solidFill>
              </a:rPr>
              <a:t>？？？</a:t>
            </a:r>
            <a:endParaRPr kumimoji="1" lang="ja-JP" altLang="en-US" sz="32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5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ワイド画面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ただ なか</dc:creator>
  <cp:lastModifiedBy>ただ なか</cp:lastModifiedBy>
  <cp:revision>1</cp:revision>
  <dcterms:created xsi:type="dcterms:W3CDTF">2023-10-07T04:15:18Z</dcterms:created>
  <dcterms:modified xsi:type="dcterms:W3CDTF">2023-10-07T04:23:04Z</dcterms:modified>
</cp:coreProperties>
</file>